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2"/>
  </p:notesMasterIdLst>
  <p:sldIdLst>
    <p:sldId id="257" r:id="rId4"/>
    <p:sldId id="258" r:id="rId5"/>
    <p:sldId id="264" r:id="rId6"/>
    <p:sldId id="263" r:id="rId7"/>
    <p:sldId id="265" r:id="rId8"/>
    <p:sldId id="261" r:id="rId9"/>
    <p:sldId id="266" r:id="rId10"/>
    <p:sldId id="267" r:id="rId11"/>
  </p:sldIdLst>
  <p:sldSz cx="9144000" cy="5143500" type="screen16x9"/>
  <p:notesSz cx="6858000" cy="9144000"/>
  <p:embeddedFontLst>
    <p:embeddedFont>
      <p:font typeface="Dosis" panose="020B0604020202020204" charset="0"/>
      <p:regular r:id="rId13"/>
      <p:bold r:id="rId14"/>
    </p:embeddedFont>
    <p:embeddedFont>
      <p:font typeface="Roboto Black" panose="020B0604020202020204" charset="0"/>
      <p:bold r:id="rId15"/>
      <p:boldItalic r:id="rId16"/>
    </p:embeddedFont>
    <p:embeddedFont>
      <p:font typeface="Roboto Thin" panose="020B0604020202020204" charset="0"/>
      <p:regular r:id="rId17"/>
      <p:bold r:id="rId18"/>
      <p:italic r:id="rId19"/>
      <p:boldItalic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4BBDFB-8845-41A2-A73C-3C95C66B2FD1}">
  <a:tblStyle styleId="{F14BBDFB-8845-41A2-A73C-3C95C66B2F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370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2.fntdata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hir Parekh" userId="21eccd88-3302-477f-9ecd-8f9a2421937f" providerId="ADAL" clId="{41DD032C-EE94-4360-A976-3245DD073180}"/>
    <pc:docChg chg="undo custSel addSld delSld modSld sldOrd">
      <pc:chgData name="Mihir Parekh" userId="21eccd88-3302-477f-9ecd-8f9a2421937f" providerId="ADAL" clId="{41DD032C-EE94-4360-A976-3245DD073180}" dt="2018-09-20T20:15:51.633" v="3385" actId="20577"/>
      <pc:docMkLst>
        <pc:docMk/>
      </pc:docMkLst>
      <pc:sldChg chg="modSp">
        <pc:chgData name="Mihir Parekh" userId="21eccd88-3302-477f-9ecd-8f9a2421937f" providerId="ADAL" clId="{41DD032C-EE94-4360-A976-3245DD073180}" dt="2018-09-19T07:49:38.747" v="1143" actId="20577"/>
        <pc:sldMkLst>
          <pc:docMk/>
          <pc:sldMk cId="0" sldId="257"/>
        </pc:sldMkLst>
        <pc:spChg chg="mod">
          <ac:chgData name="Mihir Parekh" userId="21eccd88-3302-477f-9ecd-8f9a2421937f" providerId="ADAL" clId="{41DD032C-EE94-4360-A976-3245DD073180}" dt="2018-09-19T07:49:38.747" v="1143" actId="20577"/>
          <ac:spMkLst>
            <pc:docMk/>
            <pc:sldMk cId="0" sldId="257"/>
            <ac:spMk id="298" creationId="{00000000-0000-0000-0000-000000000000}"/>
          </ac:spMkLst>
        </pc:spChg>
      </pc:sldChg>
      <pc:sldChg chg="modSp">
        <pc:chgData name="Mihir Parekh" userId="21eccd88-3302-477f-9ecd-8f9a2421937f" providerId="ADAL" clId="{41DD032C-EE94-4360-A976-3245DD073180}" dt="2018-09-19T07:49:47.262" v="1144" actId="1076"/>
        <pc:sldMkLst>
          <pc:docMk/>
          <pc:sldMk cId="0" sldId="258"/>
        </pc:sldMkLst>
        <pc:spChg chg="mod">
          <ac:chgData name="Mihir Parekh" userId="21eccd88-3302-477f-9ecd-8f9a2421937f" providerId="ADAL" clId="{41DD032C-EE94-4360-A976-3245DD073180}" dt="2018-09-19T07:26:54.399" v="130" actId="20577"/>
          <ac:spMkLst>
            <pc:docMk/>
            <pc:sldMk cId="0" sldId="258"/>
            <ac:spMk id="304" creationId="{00000000-0000-0000-0000-000000000000}"/>
          </ac:spMkLst>
        </pc:spChg>
        <pc:spChg chg="mod">
          <ac:chgData name="Mihir Parekh" userId="21eccd88-3302-477f-9ecd-8f9a2421937f" providerId="ADAL" clId="{41DD032C-EE94-4360-A976-3245DD073180}" dt="2018-09-19T07:49:47.262" v="1144" actId="1076"/>
          <ac:spMkLst>
            <pc:docMk/>
            <pc:sldMk cId="0" sldId="258"/>
            <ac:spMk id="305" creationId="{00000000-0000-0000-0000-000000000000}"/>
          </ac:spMkLst>
        </pc:spChg>
      </pc:sldChg>
      <pc:sldChg chg="modSp del">
        <pc:chgData name="Mihir Parekh" userId="21eccd88-3302-477f-9ecd-8f9a2421937f" providerId="ADAL" clId="{41DD032C-EE94-4360-A976-3245DD073180}" dt="2018-09-19T07:48:53.388" v="1076" actId="2696"/>
        <pc:sldMkLst>
          <pc:docMk/>
          <pc:sldMk cId="0" sldId="259"/>
        </pc:sldMkLst>
        <pc:spChg chg="mod">
          <ac:chgData name="Mihir Parekh" userId="21eccd88-3302-477f-9ecd-8f9a2421937f" providerId="ADAL" clId="{41DD032C-EE94-4360-A976-3245DD073180}" dt="2018-09-19T07:47:16.833" v="1064" actId="1076"/>
          <ac:spMkLst>
            <pc:docMk/>
            <pc:sldMk cId="0" sldId="259"/>
            <ac:spMk id="310" creationId="{00000000-0000-0000-0000-000000000000}"/>
          </ac:spMkLst>
        </pc:spChg>
      </pc:sldChg>
      <pc:sldChg chg="delSp modSp del ord">
        <pc:chgData name="Mihir Parekh" userId="21eccd88-3302-477f-9ecd-8f9a2421937f" providerId="ADAL" clId="{41DD032C-EE94-4360-A976-3245DD073180}" dt="2018-09-20T19:13:51.089" v="3193" actId="2696"/>
        <pc:sldMkLst>
          <pc:docMk/>
          <pc:sldMk cId="0" sldId="260"/>
        </pc:sldMkLst>
        <pc:spChg chg="mod">
          <ac:chgData name="Mihir Parekh" userId="21eccd88-3302-477f-9ecd-8f9a2421937f" providerId="ADAL" clId="{41DD032C-EE94-4360-A976-3245DD073180}" dt="2018-09-19T09:39:48.169" v="2036" actId="20577"/>
          <ac:spMkLst>
            <pc:docMk/>
            <pc:sldMk cId="0" sldId="260"/>
            <ac:spMk id="315" creationId="{00000000-0000-0000-0000-000000000000}"/>
          </ac:spMkLst>
        </pc:spChg>
        <pc:graphicFrameChg chg="del">
          <ac:chgData name="Mihir Parekh" userId="21eccd88-3302-477f-9ecd-8f9a2421937f" providerId="ADAL" clId="{41DD032C-EE94-4360-A976-3245DD073180}" dt="2018-09-19T09:39:51.240" v="2037" actId="478"/>
          <ac:graphicFrameMkLst>
            <pc:docMk/>
            <pc:sldMk cId="0" sldId="260"/>
            <ac:graphicFrameMk id="317" creationId="{00000000-0000-0000-0000-000000000000}"/>
          </ac:graphicFrameMkLst>
        </pc:graphicFrameChg>
      </pc:sldChg>
      <pc:sldChg chg="modSp ord">
        <pc:chgData name="Mihir Parekh" userId="21eccd88-3302-477f-9ecd-8f9a2421937f" providerId="ADAL" clId="{41DD032C-EE94-4360-A976-3245DD073180}" dt="2018-09-20T19:18:28.653" v="3195" actId="20577"/>
        <pc:sldMkLst>
          <pc:docMk/>
          <pc:sldMk cId="0" sldId="261"/>
        </pc:sldMkLst>
        <pc:spChg chg="mod">
          <ac:chgData name="Mihir Parekh" userId="21eccd88-3302-477f-9ecd-8f9a2421937f" providerId="ADAL" clId="{41DD032C-EE94-4360-A976-3245DD073180}" dt="2018-09-19T09:24:37.478" v="1423" actId="20577"/>
          <ac:spMkLst>
            <pc:docMk/>
            <pc:sldMk cId="0" sldId="261"/>
            <ac:spMk id="322" creationId="{00000000-0000-0000-0000-000000000000}"/>
          </ac:spMkLst>
        </pc:spChg>
        <pc:spChg chg="mod">
          <ac:chgData name="Mihir Parekh" userId="21eccd88-3302-477f-9ecd-8f9a2421937f" providerId="ADAL" clId="{41DD032C-EE94-4360-A976-3245DD073180}" dt="2018-09-19T09:23:40.512" v="1344" actId="404"/>
          <ac:spMkLst>
            <pc:docMk/>
            <pc:sldMk cId="0" sldId="261"/>
            <ac:spMk id="323" creationId="{00000000-0000-0000-0000-000000000000}"/>
          </ac:spMkLst>
        </pc:spChg>
        <pc:spChg chg="mod">
          <ac:chgData name="Mihir Parekh" userId="21eccd88-3302-477f-9ecd-8f9a2421937f" providerId="ADAL" clId="{41DD032C-EE94-4360-A976-3245DD073180}" dt="2018-09-20T19:18:28.653" v="3195" actId="20577"/>
          <ac:spMkLst>
            <pc:docMk/>
            <pc:sldMk cId="0" sldId="261"/>
            <ac:spMk id="324" creationId="{00000000-0000-0000-0000-000000000000}"/>
          </ac:spMkLst>
        </pc:spChg>
        <pc:graphicFrameChg chg="mod modGraphic">
          <ac:chgData name="Mihir Parekh" userId="21eccd88-3302-477f-9ecd-8f9a2421937f" providerId="ADAL" clId="{41DD032C-EE94-4360-A976-3245DD073180}" dt="2018-09-19T09:28:13.343" v="1429" actId="14100"/>
          <ac:graphicFrameMkLst>
            <pc:docMk/>
            <pc:sldMk cId="0" sldId="261"/>
            <ac:graphicFrameMk id="325" creationId="{00000000-0000-0000-0000-000000000000}"/>
          </ac:graphicFrameMkLst>
        </pc:graphicFrameChg>
      </pc:sldChg>
      <pc:sldChg chg="del">
        <pc:chgData name="Mihir Parekh" userId="21eccd88-3302-477f-9ecd-8f9a2421937f" providerId="ADAL" clId="{41DD032C-EE94-4360-A976-3245DD073180}" dt="2018-09-19T09:39:53.391" v="2038" actId="2696"/>
        <pc:sldMkLst>
          <pc:docMk/>
          <pc:sldMk cId="0" sldId="262"/>
        </pc:sldMkLst>
      </pc:sldChg>
      <pc:sldChg chg="addSp delSp modSp add ord">
        <pc:chgData name="Mihir Parekh" userId="21eccd88-3302-477f-9ecd-8f9a2421937f" providerId="ADAL" clId="{41DD032C-EE94-4360-A976-3245DD073180}" dt="2018-09-20T19:09:56.210" v="2587" actId="20577"/>
        <pc:sldMkLst>
          <pc:docMk/>
          <pc:sldMk cId="3016950541" sldId="263"/>
        </pc:sldMkLst>
        <pc:spChg chg="mod">
          <ac:chgData name="Mihir Parekh" userId="21eccd88-3302-477f-9ecd-8f9a2421937f" providerId="ADAL" clId="{41DD032C-EE94-4360-A976-3245DD073180}" dt="2018-09-19T07:50:08.691" v="1191" actId="20577"/>
          <ac:spMkLst>
            <pc:docMk/>
            <pc:sldMk cId="3016950541" sldId="263"/>
            <ac:spMk id="322" creationId="{00000000-0000-0000-0000-000000000000}"/>
          </ac:spMkLst>
        </pc:spChg>
        <pc:spChg chg="mod">
          <ac:chgData name="Mihir Parekh" userId="21eccd88-3302-477f-9ecd-8f9a2421937f" providerId="ADAL" clId="{41DD032C-EE94-4360-A976-3245DD073180}" dt="2018-09-19T07:38:23.629" v="440" actId="14100"/>
          <ac:spMkLst>
            <pc:docMk/>
            <pc:sldMk cId="3016950541" sldId="263"/>
            <ac:spMk id="323" creationId="{00000000-0000-0000-0000-000000000000}"/>
          </ac:spMkLst>
        </pc:spChg>
        <pc:spChg chg="mod">
          <ac:chgData name="Mihir Parekh" userId="21eccd88-3302-477f-9ecd-8f9a2421937f" providerId="ADAL" clId="{41DD032C-EE94-4360-A976-3245DD073180}" dt="2018-09-20T19:09:56.210" v="2587" actId="20577"/>
          <ac:spMkLst>
            <pc:docMk/>
            <pc:sldMk cId="3016950541" sldId="263"/>
            <ac:spMk id="324" creationId="{00000000-0000-0000-0000-000000000000}"/>
          </ac:spMkLst>
        </pc:spChg>
        <pc:graphicFrameChg chg="add del mod modGraphic">
          <ac:chgData name="Mihir Parekh" userId="21eccd88-3302-477f-9ecd-8f9a2421937f" providerId="ADAL" clId="{41DD032C-EE94-4360-A976-3245DD073180}" dt="2018-09-19T07:40:53.831" v="499" actId="1076"/>
          <ac:graphicFrameMkLst>
            <pc:docMk/>
            <pc:sldMk cId="3016950541" sldId="263"/>
            <ac:graphicFrameMk id="6" creationId="{86983660-B0A3-49FA-8790-03F3B30B61DB}"/>
          </ac:graphicFrameMkLst>
        </pc:graphicFrameChg>
        <pc:graphicFrameChg chg="mod modGraphic">
          <ac:chgData name="Mihir Parekh" userId="21eccd88-3302-477f-9ecd-8f9a2421937f" providerId="ADAL" clId="{41DD032C-EE94-4360-A976-3245DD073180}" dt="2018-09-19T07:41:57.499" v="546" actId="20577"/>
          <ac:graphicFrameMkLst>
            <pc:docMk/>
            <pc:sldMk cId="3016950541" sldId="263"/>
            <ac:graphicFrameMk id="325" creationId="{00000000-0000-0000-0000-000000000000}"/>
          </ac:graphicFrameMkLst>
        </pc:graphicFrameChg>
      </pc:sldChg>
      <pc:sldChg chg="modSp add setBg">
        <pc:chgData name="Mihir Parekh" userId="21eccd88-3302-477f-9ecd-8f9a2421937f" providerId="ADAL" clId="{41DD032C-EE94-4360-A976-3245DD073180}" dt="2018-09-19T07:48:50.951" v="1075" actId="207"/>
        <pc:sldMkLst>
          <pc:docMk/>
          <pc:sldMk cId="327560167" sldId="264"/>
        </pc:sldMkLst>
        <pc:spChg chg="mod">
          <ac:chgData name="Mihir Parekh" userId="21eccd88-3302-477f-9ecd-8f9a2421937f" providerId="ADAL" clId="{41DD032C-EE94-4360-A976-3245DD073180}" dt="2018-09-19T07:48:50.951" v="1075" actId="207"/>
          <ac:spMkLst>
            <pc:docMk/>
            <pc:sldMk cId="327560167" sldId="264"/>
            <ac:spMk id="310" creationId="{00000000-0000-0000-0000-000000000000}"/>
          </ac:spMkLst>
        </pc:spChg>
      </pc:sldChg>
      <pc:sldChg chg="add del setBg">
        <pc:chgData name="Mihir Parekh" userId="21eccd88-3302-477f-9ecd-8f9a2421937f" providerId="ADAL" clId="{41DD032C-EE94-4360-A976-3245DD073180}" dt="2018-09-19T07:46:39.107" v="1058" actId="2696"/>
        <pc:sldMkLst>
          <pc:docMk/>
          <pc:sldMk cId="460567608" sldId="264"/>
        </pc:sldMkLst>
      </pc:sldChg>
      <pc:sldChg chg="add del ord setBg">
        <pc:chgData name="Mihir Parekh" userId="21eccd88-3302-477f-9ecd-8f9a2421937f" providerId="ADAL" clId="{41DD032C-EE94-4360-A976-3245DD073180}" dt="2018-09-19T07:46:32.417" v="1056" actId="2696"/>
        <pc:sldMkLst>
          <pc:docMk/>
          <pc:sldMk cId="1010033329" sldId="264"/>
        </pc:sldMkLst>
      </pc:sldChg>
      <pc:sldChg chg="add del">
        <pc:chgData name="Mihir Parekh" userId="21eccd88-3302-477f-9ecd-8f9a2421937f" providerId="ADAL" clId="{41DD032C-EE94-4360-A976-3245DD073180}" dt="2018-09-19T07:47:36.448" v="1067" actId="2696"/>
        <pc:sldMkLst>
          <pc:docMk/>
          <pc:sldMk cId="2339723464" sldId="264"/>
        </pc:sldMkLst>
      </pc:sldChg>
      <pc:sldChg chg="add del setBg">
        <pc:chgData name="Mihir Parekh" userId="21eccd88-3302-477f-9ecd-8f9a2421937f" providerId="ADAL" clId="{41DD032C-EE94-4360-A976-3245DD073180}" dt="2018-09-19T07:47:15.984" v="1063" actId="2696"/>
        <pc:sldMkLst>
          <pc:docMk/>
          <pc:sldMk cId="2510079501" sldId="264"/>
        </pc:sldMkLst>
      </pc:sldChg>
      <pc:sldChg chg="add del setBg">
        <pc:chgData name="Mihir Parekh" userId="21eccd88-3302-477f-9ecd-8f9a2421937f" providerId="ADAL" clId="{41DD032C-EE94-4360-A976-3245DD073180}" dt="2018-09-19T07:46:15.737" v="1053" actId="2696"/>
        <pc:sldMkLst>
          <pc:docMk/>
          <pc:sldMk cId="2534483116" sldId="264"/>
        </pc:sldMkLst>
      </pc:sldChg>
      <pc:sldChg chg="add del setBg">
        <pc:chgData name="Mihir Parekh" userId="21eccd88-3302-477f-9ecd-8f9a2421937f" providerId="ADAL" clId="{41DD032C-EE94-4360-A976-3245DD073180}" dt="2018-09-19T07:46:11.079" v="1051" actId="2696"/>
        <pc:sldMkLst>
          <pc:docMk/>
          <pc:sldMk cId="2617730778" sldId="264"/>
        </pc:sldMkLst>
      </pc:sldChg>
      <pc:sldChg chg="modSp add ord">
        <pc:chgData name="Mihir Parekh" userId="21eccd88-3302-477f-9ecd-8f9a2421937f" providerId="ADAL" clId="{41DD032C-EE94-4360-A976-3245DD073180}" dt="2018-09-19T07:49:52.209" v="1145" actId="20577"/>
        <pc:sldMkLst>
          <pc:docMk/>
          <pc:sldMk cId="108899245" sldId="265"/>
        </pc:sldMkLst>
        <pc:spChg chg="mod">
          <ac:chgData name="Mihir Parekh" userId="21eccd88-3302-477f-9ecd-8f9a2421937f" providerId="ADAL" clId="{41DD032C-EE94-4360-A976-3245DD073180}" dt="2018-09-19T07:49:06.532" v="1098" actId="20577"/>
          <ac:spMkLst>
            <pc:docMk/>
            <pc:sldMk cId="108899245" sldId="265"/>
            <ac:spMk id="310" creationId="{00000000-0000-0000-0000-000000000000}"/>
          </ac:spMkLst>
        </pc:spChg>
      </pc:sldChg>
      <pc:sldChg chg="add del">
        <pc:chgData name="Mihir Parekh" userId="21eccd88-3302-477f-9ecd-8f9a2421937f" providerId="ADAL" clId="{41DD032C-EE94-4360-A976-3245DD073180}" dt="2018-09-19T07:48:03.632" v="1071" actId="2696"/>
        <pc:sldMkLst>
          <pc:docMk/>
          <pc:sldMk cId="3529469134" sldId="265"/>
        </pc:sldMkLst>
      </pc:sldChg>
      <pc:sldChg chg="modSp add ord">
        <pc:chgData name="Mihir Parekh" userId="21eccd88-3302-477f-9ecd-8f9a2421937f" providerId="ADAL" clId="{41DD032C-EE94-4360-A976-3245DD073180}" dt="2018-09-19T09:32:28.567" v="1877" actId="20577"/>
        <pc:sldMkLst>
          <pc:docMk/>
          <pc:sldMk cId="1257802344" sldId="266"/>
        </pc:sldMkLst>
        <pc:spChg chg="mod">
          <ac:chgData name="Mihir Parekh" userId="21eccd88-3302-477f-9ecd-8f9a2421937f" providerId="ADAL" clId="{41DD032C-EE94-4360-A976-3245DD073180}" dt="2018-09-19T07:50:46.972" v="1228" actId="20577"/>
          <ac:spMkLst>
            <pc:docMk/>
            <pc:sldMk cId="1257802344" sldId="266"/>
            <ac:spMk id="310" creationId="{00000000-0000-0000-0000-000000000000}"/>
          </ac:spMkLst>
        </pc:spChg>
      </pc:sldChg>
      <pc:sldChg chg="add del">
        <pc:chgData name="Mihir Parekh" userId="21eccd88-3302-477f-9ecd-8f9a2421937f" providerId="ADAL" clId="{41DD032C-EE94-4360-A976-3245DD073180}" dt="2018-09-19T07:48:02.578" v="1069" actId="2696"/>
        <pc:sldMkLst>
          <pc:docMk/>
          <pc:sldMk cId="3230023078" sldId="266"/>
        </pc:sldMkLst>
      </pc:sldChg>
      <pc:sldChg chg="add del">
        <pc:chgData name="Mihir Parekh" userId="21eccd88-3302-477f-9ecd-8f9a2421937f" providerId="ADAL" clId="{41DD032C-EE94-4360-A976-3245DD073180}" dt="2018-09-19T07:50:34.561" v="1193" actId="20577"/>
        <pc:sldMkLst>
          <pc:docMk/>
          <pc:sldMk cId="4214046896" sldId="266"/>
        </pc:sldMkLst>
      </pc:sldChg>
      <pc:sldChg chg="modSp add ord">
        <pc:chgData name="Mihir Parekh" userId="21eccd88-3302-477f-9ecd-8f9a2421937f" providerId="ADAL" clId="{41DD032C-EE94-4360-A976-3245DD073180}" dt="2018-09-20T20:15:51.633" v="3385" actId="20577"/>
        <pc:sldMkLst>
          <pc:docMk/>
          <pc:sldMk cId="2085779965" sldId="267"/>
        </pc:sldMkLst>
        <pc:spChg chg="mod">
          <ac:chgData name="Mihir Parekh" userId="21eccd88-3302-477f-9ecd-8f9a2421937f" providerId="ADAL" clId="{41DD032C-EE94-4360-A976-3245DD073180}" dt="2018-09-19T09:32:50.093" v="1942" actId="20577"/>
          <ac:spMkLst>
            <pc:docMk/>
            <pc:sldMk cId="2085779965" sldId="267"/>
            <ac:spMk id="322" creationId="{00000000-0000-0000-0000-000000000000}"/>
          </ac:spMkLst>
        </pc:spChg>
        <pc:spChg chg="mod">
          <ac:chgData name="Mihir Parekh" userId="21eccd88-3302-477f-9ecd-8f9a2421937f" providerId="ADAL" clId="{41DD032C-EE94-4360-A976-3245DD073180}" dt="2018-09-19T09:36:42.816" v="1982" actId="14100"/>
          <ac:spMkLst>
            <pc:docMk/>
            <pc:sldMk cId="2085779965" sldId="267"/>
            <ac:spMk id="323" creationId="{00000000-0000-0000-0000-000000000000}"/>
          </ac:spMkLst>
        </pc:spChg>
        <pc:spChg chg="mod">
          <ac:chgData name="Mihir Parekh" userId="21eccd88-3302-477f-9ecd-8f9a2421937f" providerId="ADAL" clId="{41DD032C-EE94-4360-A976-3245DD073180}" dt="2018-09-20T20:15:51.633" v="3385" actId="20577"/>
          <ac:spMkLst>
            <pc:docMk/>
            <pc:sldMk cId="2085779965" sldId="267"/>
            <ac:spMk id="324" creationId="{00000000-0000-0000-0000-000000000000}"/>
          </ac:spMkLst>
        </pc:spChg>
        <pc:graphicFrameChg chg="mod modGraphic">
          <ac:chgData name="Mihir Parekh" userId="21eccd88-3302-477f-9ecd-8f9a2421937f" providerId="ADAL" clId="{41DD032C-EE94-4360-A976-3245DD073180}" dt="2018-09-19T09:39:38.125" v="2022" actId="20577"/>
          <ac:graphicFrameMkLst>
            <pc:docMk/>
            <pc:sldMk cId="2085779965" sldId="267"/>
            <ac:graphicFrameMk id="325" creationId="{00000000-0000-0000-0000-000000000000}"/>
          </ac:graphicFrameMkLst>
        </pc:graphicFrameChg>
      </pc:sldChg>
      <pc:sldMasterChg chg="delSldLayout">
        <pc:chgData name="Mihir Parekh" userId="21eccd88-3302-477f-9ecd-8f9a2421937f" providerId="ADAL" clId="{41DD032C-EE94-4360-A976-3245DD073180}" dt="2018-09-19T07:48:03.632" v="1072" actId="2696"/>
        <pc:sldMasterMkLst>
          <pc:docMk/>
          <pc:sldMasterMk cId="0" sldId="2147483694"/>
        </pc:sldMasterMkLst>
        <pc:sldLayoutChg chg="del">
          <pc:chgData name="Mihir Parekh" userId="21eccd88-3302-477f-9ecd-8f9a2421937f" providerId="ADAL" clId="{41DD032C-EE94-4360-A976-3245DD073180}" dt="2018-09-19T07:48:03.632" v="1072" actId="2696"/>
          <pc:sldLayoutMkLst>
            <pc:docMk/>
            <pc:sldMasterMk cId="0" sldId="2147483694"/>
            <pc:sldLayoutMk cId="0" sldId="2147483670"/>
          </pc:sldLayoutMkLst>
        </pc:sldLayoutChg>
        <pc:sldLayoutChg chg="del">
          <pc:chgData name="Mihir Parekh" userId="21eccd88-3302-477f-9ecd-8f9a2421937f" providerId="ADAL" clId="{41DD032C-EE94-4360-A976-3245DD073180}" dt="2018-09-19T07:48:02.578" v="1070" actId="2696"/>
          <pc:sldLayoutMkLst>
            <pc:docMk/>
            <pc:sldMasterMk cId="0" sldId="2147483694"/>
            <pc:sldLayoutMk cId="0" sldId="2147483672"/>
          </pc:sldLayoutMkLst>
        </pc:sldLayoutChg>
      </pc:sldMasterChg>
    </pc:docChg>
  </pc:docChgLst>
</pc:chgInfo>
</file>

<file path=ppt/media/image1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5623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7273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71253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07116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28870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3" name="Shape 113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1" name="Shape 121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8" name="Shape 128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5" name="Shape 135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6" name="Shape 136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0" name="Shape 140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1" name="Shape 141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3" name="Shape 143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4" name="Shape 144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5" name="Shape 145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48" name="Shape 148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9" name="Shape 149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0" name="Shape 150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1" name="Shape 151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2" name="Shape 152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4" name="Shape 154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5" name="Shape 155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6" name="Shape 156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7" name="Shape 157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8" name="Shape 158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1" name="Shape 161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62" name="Shape 162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3" name="Shape 163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64" name="Shape 164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5" name="Shape 165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6" name="Shape 166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67" name="Shape 167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8" name="Shape 168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70" name="Shape 170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71" name="Shape 171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72" name="Shape 172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Shape 17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79" name="Shape 179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0" name="Shape 180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1" name="Shape 181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82" name="Shape 182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86" name="Shape 186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87" name="Shape 187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88" name="Shape 188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89" name="Shape 18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Shape 190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91" name="Shape 191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2" name="Shape 192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3" name="Shape 193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4" name="Shape 19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Shape 195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96" name="Shape 196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98" name="Shape 198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Shape 201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2" name="Shape 202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04" name="Shape 20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Shape 205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09" name="Shape 20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Shape 214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Shape 21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7" name="Shape 21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Shape 2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Shape 2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Shape 22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2" name="Shape 22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Shape 2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Shape 225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Shape 2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Shape 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Shape 2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Shape 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36" name="Shape 2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0" name="Shape 240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1" name="Shape 241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2" name="Shape 242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Shape 243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4" name="Shape 244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5" name="Shape 245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6" name="Shape 246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7" name="Shape 247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48" name="Shape 248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49" name="Shape 249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Shape 250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51" name="Shape 251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" name="Shape 252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3" name="Shape 253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54" name="Shape 254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55" name="Shape 255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6" name="Shape 256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57" name="Shape 257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8" name="Shape 258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9" name="Shape 259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0" name="Shape 260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61" name="Shape 261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2" name="Shape 262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63" name="Shape 263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Shape 264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5" name="Shape 265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6" name="Shape 266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67" name="Shape 267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8" name="Shape 268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69" name="Shape 269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0" name="Shape 270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1" name="Shape 271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2" name="Shape 272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3" name="Shape 273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4" name="Shape 274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5" name="Shape 275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76" name="Shape 276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77" name="Shape 277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78" name="Shape 278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Shape 279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0" name="Shape 280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1" name="Shape 281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Shape 282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83" name="Shape 283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4" name="Shape 284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5" name="Shape 285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6" name="Shape 286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87" name="Shape 287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25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41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GB" sz="56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Codeflix</a:t>
            </a:r>
            <a:r>
              <a:rPr lang="en-GB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Churn Project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Dosis"/>
                <a:sym typeface="Roboto Thin"/>
              </a:rPr>
              <a:t>Mihir Pare</a:t>
            </a:r>
            <a:r>
              <a:rPr lang="en-GB" sz="2800" dirty="0" err="1">
                <a:solidFill>
                  <a:srgbClr val="EFEFEF"/>
                </a:solidFill>
                <a:latin typeface="Roboto Thin"/>
                <a:ea typeface="Roboto Thin"/>
                <a:cs typeface="Dosis"/>
                <a:sym typeface="Roboto Thin"/>
              </a:rPr>
              <a:t>kh</a:t>
            </a:r>
            <a:endParaRPr sz="5600" dirty="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rgbClr val="295269"/>
                </a:solidFill>
              </a:rPr>
              <a:t>Agenda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541350" y="784714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Codeflix introduction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Overall churn trend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Ch</a:t>
            </a:r>
            <a:r>
              <a:rPr lang="en-GB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urn rate across segments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4572000" y="2571750"/>
            <a:ext cx="8512058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800" dirty="0" err="1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Codeflix</a:t>
            </a:r>
            <a:r>
              <a:rPr lang="en-GB" sz="4800" dirty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 introduction</a:t>
            </a:r>
            <a:endParaRPr sz="48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7560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GB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introduction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18330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MIN(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			MAX(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        MIN(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	 MAX(</a:t>
            </a:r>
            <a:r>
              <a:rPr lang="en-GB" sz="9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               COUNT(DISTINCT id)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subscriptions;</a:t>
            </a:r>
          </a:p>
          <a:p>
            <a:pPr lvl="0">
              <a:buClr>
                <a:schemeClr val="dk1"/>
              </a:buClr>
              <a:buSzPts val="1100"/>
            </a:pPr>
            <a:endParaRPr lang="en-GB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SELECT DISTINCT segment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900" dirty="0">
                <a:latin typeface="Courier New"/>
                <a:ea typeface="Courier New"/>
                <a:cs typeface="Courier New"/>
                <a:sym typeface="Courier New"/>
              </a:rPr>
              <a:t>FROM subscriptions;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226332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The company has been operating for 4 months f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rom December 2016 to March 2017. We have enough data to calculate the churn rates for January 2017, February 2017 and March 2017. This is because churn rate for a give month is given by cancellations/active users. As the first cancellation (MIN(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subscription_end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)) was 2017-01-01, there were no cancellations in December (minimum subscription length of 31 days) and therefore churn can only be calculated for January – March 2017.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There are two distinct segments – 87 and 30.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3557885639"/>
              </p:ext>
            </p:extLst>
          </p:nvPr>
        </p:nvGraphicFramePr>
        <p:xfrm>
          <a:off x="177975" y="3627132"/>
          <a:ext cx="7245407" cy="736325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16232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786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17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1767">
                  <a:extLst>
                    <a:ext uri="{9D8B030D-6E8A-4147-A177-3AD203B41FA5}">
                      <a16:colId xmlns:a16="http://schemas.microsoft.com/office/drawing/2014/main" val="2492306267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MIN(</a:t>
                      </a:r>
                      <a:r>
                        <a:rPr lang="en-GB" sz="1000" b="1" dirty="0" err="1">
                          <a:solidFill>
                            <a:srgbClr val="FFFFFF"/>
                          </a:solidFill>
                        </a:rPr>
                        <a:t>subscription_start</a:t>
                      </a: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)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MAX(</a:t>
                      </a:r>
                      <a:r>
                        <a:rPr lang="en-GB" sz="1000" b="1" dirty="0" err="1">
                          <a:solidFill>
                            <a:srgbClr val="FFFFFF"/>
                          </a:solidFill>
                        </a:rPr>
                        <a:t>subscription_start</a:t>
                      </a: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)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MIN(</a:t>
                      </a:r>
                      <a:r>
                        <a:rPr lang="en-GB" sz="1000" b="1" dirty="0" err="1">
                          <a:solidFill>
                            <a:srgbClr val="FFFFFF"/>
                          </a:solidFill>
                        </a:rPr>
                        <a:t>subscription_end</a:t>
                      </a: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)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MAX(</a:t>
                      </a:r>
                      <a:r>
                        <a:rPr lang="en-GB" sz="1000" b="1" dirty="0" err="1">
                          <a:solidFill>
                            <a:srgbClr val="FFFFFF"/>
                          </a:solidFill>
                        </a:rPr>
                        <a:t>subscription_end</a:t>
                      </a: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)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2016-12-01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2017-03-30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2017-01-01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2017-03-31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" name="Shape 325">
            <a:extLst>
              <a:ext uri="{FF2B5EF4-FFF2-40B4-BE49-F238E27FC236}">
                <a16:creationId xmlns:a16="http://schemas.microsoft.com/office/drawing/2014/main" id="{86983660-B0A3-49FA-8790-03F3B30B61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3764369"/>
              </p:ext>
            </p:extLst>
          </p:nvPr>
        </p:nvGraphicFramePr>
        <p:xfrm>
          <a:off x="7507350" y="3189000"/>
          <a:ext cx="1542650" cy="1164885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1542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6337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Segment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274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87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274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30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6950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4572000" y="2571750"/>
            <a:ext cx="8512058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800" dirty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Overall churn trend</a:t>
            </a:r>
            <a:endParaRPr sz="48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08899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Overall churn trend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33489"/>
            <a:ext cx="3870900" cy="481423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WITH months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(SELECT '2017-01-01' as first_day,'2017-01-31'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UNION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SELECT '2017-02-01' as first_day,'2017-02-28'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UNION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SELECT '2017-03-01'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, '2017-03-31'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FROM subscriptions),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(SELECT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FROM subscriptions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CROSS JOIN months),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status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(SELECT id,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AS month,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	WHEN		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AND 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IS NULL OR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	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	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END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AS '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	WHEN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	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	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END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AS '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is_canceled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(SELECT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SUM(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is_active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sum_active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SUM(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is_canceled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sum_canceled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month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FROM status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GROUP BY month)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month, 1.0 *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sum_canceled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/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sum_active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AS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churn_rate</a:t>
            </a:r>
            <a:endParaRPr lang="en-GB" sz="6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en-GB" sz="6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GB" sz="600" dirty="0">
                <a:latin typeface="Courier New"/>
                <a:ea typeface="Courier New"/>
                <a:cs typeface="Courier New"/>
                <a:sym typeface="Courier New"/>
              </a:rPr>
              <a:t>; </a:t>
            </a:r>
            <a:endParaRPr sz="6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The churn rate for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increases month on month from 16% in January 2017 to 19% in February 2017 to 27% in March 2017. This means that </a:t>
            </a:r>
            <a:r>
              <a:rPr lang="en-GB" sz="1200" b="1" dirty="0">
                <a:latin typeface="Roboto"/>
                <a:ea typeface="Roboto"/>
                <a:cs typeface="Roboto"/>
                <a:sym typeface="Roboto"/>
              </a:rPr>
              <a:t>as a proportion 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of active users, cancellations are on the rise. This could be an indicator of rising dissatisfaction with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or maybe a rise in alternative products causing more people (as a proportion of active users) to cancel.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952528286"/>
              </p:ext>
            </p:extLst>
          </p:nvPr>
        </p:nvGraphicFramePr>
        <p:xfrm>
          <a:off x="177974" y="3189000"/>
          <a:ext cx="4920899" cy="1393075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21578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630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 err="1">
                          <a:solidFill>
                            <a:srgbClr val="FFFFFF"/>
                          </a:solidFill>
                        </a:rPr>
                        <a:t>Churn_rate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2017-01-01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0.161687170474517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2017-02-01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0.189795918367347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2017-03-01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0.274258219727346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/>
        </p:nvSpPr>
        <p:spPr>
          <a:xfrm>
            <a:off x="4572000" y="2571750"/>
            <a:ext cx="8512058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800" dirty="0">
                <a:solidFill>
                  <a:schemeClr val="tx1"/>
                </a:solidFill>
                <a:latin typeface="Roboto Black"/>
                <a:ea typeface="Roboto Black"/>
                <a:cs typeface="Roboto Black"/>
                <a:sym typeface="Roboto Black"/>
              </a:rPr>
              <a:t>Churn rate across segments</a:t>
            </a:r>
            <a:endParaRPr sz="480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257802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Churn rate across segments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46720"/>
            <a:ext cx="3870900" cy="509677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WITH months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(SELECT '2017-01-01' as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, '2017-01-31' as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5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UNION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SELECT '2017-02-01' as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, '2017-02-28' as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5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UNION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SELECT '2017-03-01' as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, '2017-03-31' as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5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FROM subscriptions),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(SELECT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FROM subscriptions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CROSS JOIN months),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status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(SELECT id,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AS month,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	WHEN segment = '87'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	AND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endParaRPr lang="en-GB" sz="5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	AND (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endParaRPr lang="en-GB" sz="5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	OR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IS NULL)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END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AS 'is_active_87',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	WHEN segment = '30'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	AND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subscription_start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&lt;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endParaRPr lang="en-GB" sz="5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	AND (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&gt;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endParaRPr lang="en-GB" sz="5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  OR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IS NULL)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END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AS 'is_active_30',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	WHEN segment = '87'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	AND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BETWEEN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endParaRPr lang="en-GB" sz="5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END                               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AS 'is_canceled_87',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CASE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  WHEN segment = '30'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  AND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subscription_end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BETWEEN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first_day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AND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last_day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                        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THEN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ELSE 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END                               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AS 'is_canceled_30'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FROM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cross_join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AS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(SELECT month,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		SUM(is_active_87) AS 'sum_active_87',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		SUM(is_active_30) AS 'sum_active_30',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		SUM(is_canceled_87) AS 'sum_canceled_87',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		SUM(is_canceled_30) AS 'sum_canceled_30'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 FROM status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 GROUP BY month)</a:t>
            </a:r>
          </a:p>
          <a:p>
            <a:pPr lvl="0">
              <a:buClr>
                <a:schemeClr val="dk1"/>
              </a:buClr>
              <a:buSzPts val="1100"/>
            </a:pPr>
            <a:endParaRPr lang="en-GB" sz="5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SELECT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month, 1.0 * sum_canceled_87 / sum_active_87 AS 'churn_rate_87',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1.0 * sum_canceled_30 / sum_active_30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AS 'churn_rate_30'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GB" sz="500" dirty="0" err="1">
                <a:latin typeface="Courier New"/>
                <a:ea typeface="Courier New"/>
                <a:cs typeface="Courier New"/>
                <a:sym typeface="Courier New"/>
              </a:rPr>
              <a:t>status_aggregate</a:t>
            </a:r>
            <a:r>
              <a:rPr lang="en-GB" sz="5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5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4" y="1130224"/>
            <a:ext cx="4920900" cy="20587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For the 87 segment, the churn rate increases from 25.2% in January 2017 to 32.0% in February 2017 to 48.6% in March 2017. In comparison, for the 30 segment, the churn rate initially falls from 7.6% in January 2017 to 7.3% in February 2017 and then rises to 11.7% in March 2017. For all three months, the churn rate is lower in the 30 segment. Also, the churn rate from January to March only rises by 4.2% in the 30 segment whereas it rises by 23.4% in the 87 segment. Therefore, </a:t>
            </a:r>
            <a:r>
              <a:rPr lang="en-GB" sz="1200" dirty="0" err="1">
                <a:latin typeface="Roboto"/>
                <a:ea typeface="Roboto"/>
                <a:cs typeface="Roboto"/>
                <a:sym typeface="Roboto"/>
              </a:rPr>
              <a:t>Codeflix</a:t>
            </a:r>
            <a:r>
              <a:rPr lang="en-GB" sz="1200" dirty="0">
                <a:latin typeface="Roboto"/>
                <a:ea typeface="Roboto"/>
                <a:cs typeface="Roboto"/>
                <a:sym typeface="Roboto"/>
              </a:rPr>
              <a:t> should focus on expanding the 30 segment of users as they tend to stay subscribed for longer.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3695433786"/>
              </p:ext>
            </p:extLst>
          </p:nvPr>
        </p:nvGraphicFramePr>
        <p:xfrm>
          <a:off x="177974" y="3189000"/>
          <a:ext cx="4920899" cy="1393075"/>
        </p:xfrm>
        <a:graphic>
          <a:graphicData uri="http://schemas.openxmlformats.org/drawingml/2006/table">
            <a:tbl>
              <a:tblPr>
                <a:noFill/>
                <a:tableStyleId>{F14BBDFB-8845-41A2-A73C-3C95C66B2FD1}</a:tableStyleId>
              </a:tblPr>
              <a:tblGrid>
                <a:gridCol w="13818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950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9507">
                  <a:extLst>
                    <a:ext uri="{9D8B030D-6E8A-4147-A177-3AD203B41FA5}">
                      <a16:colId xmlns:a16="http://schemas.microsoft.com/office/drawing/2014/main" val="3935145303"/>
                    </a:ext>
                  </a:extLst>
                </a:gridCol>
              </a:tblGrid>
              <a:tr h="4079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Month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Churn_rate_87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 dirty="0">
                          <a:solidFill>
                            <a:srgbClr val="FFFFFF"/>
                          </a:solidFill>
                        </a:rPr>
                        <a:t>Churn_rate_30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2017-01-01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0.251798561151079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0.0756013745704467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2017-02-01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0.32034632034632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0.0733590733590734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37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2017-03-01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0.485875706214689</a:t>
                      </a:r>
                      <a:endParaRPr sz="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800" dirty="0"/>
                        <a:t>0.11731843575419</a:t>
                      </a:r>
                      <a:endParaRPr sz="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577996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597</Words>
  <Application>Microsoft Office PowerPoint</Application>
  <PresentationFormat>On-screen Show (16:9)</PresentationFormat>
  <Paragraphs>166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Courier New</vt:lpstr>
      <vt:lpstr>Arial</vt:lpstr>
      <vt:lpstr>Dosis</vt:lpstr>
      <vt:lpstr>Roboto Black</vt:lpstr>
      <vt:lpstr>Roboto Thin</vt:lpstr>
      <vt:lpstr>Roboto</vt:lpstr>
      <vt:lpstr>Simple Light</vt:lpstr>
      <vt:lpstr>Simple Light</vt:lpstr>
      <vt:lpstr>Simple Light</vt:lpstr>
      <vt:lpstr>PowerPoint Presentation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Mihir Parekh</cp:lastModifiedBy>
  <cp:revision>6</cp:revision>
  <dcterms:modified xsi:type="dcterms:W3CDTF">2018-09-20T20:16:04Z</dcterms:modified>
</cp:coreProperties>
</file>